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5154480" cy="5140080"/>
          </a:xfrm>
          <a:prstGeom prst="rtTriangle">
            <a:avLst/>
          </a:prstGeom>
          <a:blipFill rotWithShape="0">
            <a:blip r:embed="rId2"/>
            <a:stretch>
              <a:fillRect l="-579589" t="-832971" r="-139065" b="-48780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0800000">
            <a:off x="6980400" y="0"/>
            <a:ext cx="2163600" cy="2009160"/>
          </a:xfrm>
          <a:prstGeom prst="rtTriangle">
            <a:avLst/>
          </a:prstGeom>
          <a:blipFill rotWithShape="0">
            <a:blip r:embed="rId3"/>
            <a:stretch>
              <a:fillRect l="124735" t="526841" r="-416346" b="31379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6200000">
            <a:off x="5760" y="1080"/>
            <a:ext cx="2287800" cy="229644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649080" y="576720"/>
            <a:ext cx="2296440" cy="2287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4406760" y="-2520"/>
            <a:ext cx="4734000" cy="5145480"/>
            <a:chOff x="4406760" y="-2520"/>
            <a:chExt cx="4734000" cy="5145480"/>
          </a:xfrm>
        </p:grpSpPr>
        <p:sp>
          <p:nvSpPr>
            <p:cNvPr id="43" name="CustomShape 2"/>
            <p:cNvSpPr/>
            <p:nvPr/>
          </p:nvSpPr>
          <p:spPr>
            <a:xfrm rot="5400000">
              <a:off x="4408200" y="-1800"/>
              <a:ext cx="4730400" cy="47340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3"/>
            <p:cNvSpPr/>
            <p:nvPr/>
          </p:nvSpPr>
          <p:spPr>
            <a:xfrm rot="5400000">
              <a:off x="4844520" y="2880"/>
              <a:ext cx="4294440" cy="428328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"/>
            <p:cNvSpPr/>
            <p:nvPr/>
          </p:nvSpPr>
          <p:spPr>
            <a:xfrm rot="16200000">
              <a:off x="5618520" y="123984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5"/>
            <p:cNvSpPr/>
            <p:nvPr/>
          </p:nvSpPr>
          <p:spPr>
            <a:xfrm flipH="1">
              <a:off x="5846400" y="144396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6"/>
            <p:cNvSpPr/>
            <p:nvPr/>
          </p:nvSpPr>
          <p:spPr>
            <a:xfrm rot="16200000">
              <a:off x="5987160" y="247284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6218640" y="267696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8"/>
            <p:cNvSpPr/>
            <p:nvPr/>
          </p:nvSpPr>
          <p:spPr>
            <a:xfrm rot="16200000">
              <a:off x="6675480" y="186552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9"/>
            <p:cNvSpPr/>
            <p:nvPr/>
          </p:nvSpPr>
          <p:spPr>
            <a:xfrm flipH="1">
              <a:off x="6904440" y="206964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10"/>
            <p:cNvSpPr/>
            <p:nvPr/>
          </p:nvSpPr>
          <p:spPr>
            <a:xfrm rot="16200000">
              <a:off x="6861240" y="248112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1"/>
            <p:cNvSpPr/>
            <p:nvPr/>
          </p:nvSpPr>
          <p:spPr>
            <a:xfrm flipH="1">
              <a:off x="7961760" y="269280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2"/>
            <p:cNvSpPr/>
            <p:nvPr/>
          </p:nvSpPr>
          <p:spPr>
            <a:xfrm flipH="1">
              <a:off x="8141400" y="330876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13"/>
            <p:cNvSpPr/>
            <p:nvPr/>
          </p:nvSpPr>
          <p:spPr>
            <a:xfrm rot="16200000">
              <a:off x="7047720" y="309852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4"/>
            <p:cNvSpPr/>
            <p:nvPr/>
          </p:nvSpPr>
          <p:spPr>
            <a:xfrm flipH="1">
              <a:off x="7273080" y="330264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15"/>
            <p:cNvSpPr/>
            <p:nvPr/>
          </p:nvSpPr>
          <p:spPr>
            <a:xfrm rot="16200000">
              <a:off x="7227360" y="371412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6"/>
            <p:cNvSpPr/>
            <p:nvPr/>
          </p:nvSpPr>
          <p:spPr>
            <a:xfrm flipH="1">
              <a:off x="7458840" y="391824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7"/>
            <p:cNvSpPr/>
            <p:nvPr/>
          </p:nvSpPr>
          <p:spPr>
            <a:xfrm rot="16200000">
              <a:off x="8102520" y="372204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8"/>
            <p:cNvSpPr/>
            <p:nvPr/>
          </p:nvSpPr>
          <p:spPr>
            <a:xfrm flipH="1">
              <a:off x="8330760" y="392580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9"/>
            <p:cNvSpPr/>
            <p:nvPr/>
          </p:nvSpPr>
          <p:spPr>
            <a:xfrm rot="16200000">
              <a:off x="8288280" y="433764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20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629280" cy="5850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12040" y="221760"/>
            <a:ext cx="216000" cy="154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212040" y="284400"/>
            <a:ext cx="216000" cy="154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212040" y="346680"/>
            <a:ext cx="216000" cy="154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" name="Group 5"/>
          <p:cNvGrpSpPr/>
          <p:nvPr/>
        </p:nvGrpSpPr>
        <p:grpSpPr>
          <a:xfrm>
            <a:off x="0" y="384480"/>
            <a:ext cx="1031040" cy="1009440"/>
            <a:chOff x="0" y="384480"/>
            <a:chExt cx="1031040" cy="1009440"/>
          </a:xfrm>
        </p:grpSpPr>
        <p:sp>
          <p:nvSpPr>
            <p:cNvPr id="104" name="CustomShape 6"/>
            <p:cNvSpPr/>
            <p:nvPr/>
          </p:nvSpPr>
          <p:spPr>
            <a:xfrm rot="16200000">
              <a:off x="0" y="38448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7"/>
            <p:cNvSpPr/>
            <p:nvPr/>
          </p:nvSpPr>
          <p:spPr>
            <a:xfrm flipH="1">
              <a:off x="225360" y="58860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629280" cy="5850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2040" y="221760"/>
            <a:ext cx="216000" cy="154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212040" y="284400"/>
            <a:ext cx="216000" cy="154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212040" y="346680"/>
            <a:ext cx="216000" cy="154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8" name="Group 5"/>
          <p:cNvGrpSpPr/>
          <p:nvPr/>
        </p:nvGrpSpPr>
        <p:grpSpPr>
          <a:xfrm>
            <a:off x="0" y="384480"/>
            <a:ext cx="1031040" cy="1009440"/>
            <a:chOff x="0" y="384480"/>
            <a:chExt cx="1031040" cy="1009440"/>
          </a:xfrm>
        </p:grpSpPr>
        <p:sp>
          <p:nvSpPr>
            <p:cNvPr id="149" name="CustomShape 6"/>
            <p:cNvSpPr/>
            <p:nvPr/>
          </p:nvSpPr>
          <p:spPr>
            <a:xfrm rot="16200000">
              <a:off x="0" y="38448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7"/>
            <p:cNvSpPr/>
            <p:nvPr/>
          </p:nvSpPr>
          <p:spPr>
            <a:xfrm flipH="1">
              <a:off x="225360" y="58860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0"/>
            <a:ext cx="629280" cy="5850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212040" y="221760"/>
            <a:ext cx="216000" cy="154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212040" y="284400"/>
            <a:ext cx="216000" cy="154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212040" y="346680"/>
            <a:ext cx="216000" cy="1548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" name="Group 5"/>
          <p:cNvGrpSpPr/>
          <p:nvPr/>
        </p:nvGrpSpPr>
        <p:grpSpPr>
          <a:xfrm>
            <a:off x="0" y="384480"/>
            <a:ext cx="1031040" cy="1009440"/>
            <a:chOff x="0" y="384480"/>
            <a:chExt cx="1031040" cy="1009440"/>
          </a:xfrm>
        </p:grpSpPr>
        <p:sp>
          <p:nvSpPr>
            <p:cNvPr id="194" name="CustomShape 6"/>
            <p:cNvSpPr/>
            <p:nvPr/>
          </p:nvSpPr>
          <p:spPr>
            <a:xfrm rot="16200000">
              <a:off x="0" y="38448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7"/>
            <p:cNvSpPr/>
            <p:nvPr/>
          </p:nvSpPr>
          <p:spPr>
            <a:xfrm flipH="1">
              <a:off x="225360" y="588600"/>
              <a:ext cx="805320" cy="8053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23880" y="1697400"/>
            <a:ext cx="5432760" cy="7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Curso PcDevs</a:t>
            </a:r>
            <a:r>
              <a:rPr b="0" lang="pt-BR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pt-BR" sz="2600" spc="-1" strike="noStrike">
                <a:solidFill>
                  <a:srgbClr val="ffffff"/>
                </a:solidFill>
                <a:latin typeface="Montserrat"/>
                <a:ea typeface="Montserrat"/>
              </a:rPr>
              <a:t>FullStack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173280" y="3543840"/>
            <a:ext cx="2583360" cy="12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15000"/>
              </a:lnSpc>
              <a:tabLst>
                <a:tab algn="l" pos="0"/>
              </a:tabLst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Projeto Integrador - Grupo 2</a:t>
            </a:r>
            <a:endParaRPr b="0" lang="pt-BR" sz="15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Carlos Procídio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Fernando Borba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Flagner Camargo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5561280" y="2258280"/>
            <a:ext cx="31953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 / IBM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4644000" y="3996000"/>
            <a:ext cx="718200" cy="71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pull dir="d"/>
      </p:transition>
    </mc:Choice>
    <mc:Fallback>
      <p:transition spd="slow">
        <p:pull dir="d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96" descr=""/>
          <p:cNvPicPr/>
          <p:nvPr/>
        </p:nvPicPr>
        <p:blipFill>
          <a:blip r:embed="rId1"/>
          <a:stretch/>
        </p:blipFill>
        <p:spPr>
          <a:xfrm>
            <a:off x="720" y="1260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424880" y="1907280"/>
            <a:ext cx="1850400" cy="4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Protótipo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424880" y="3320280"/>
            <a:ext cx="1687680" cy="4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Codificação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6548760" y="1799280"/>
            <a:ext cx="1850400" cy="4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Refino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6548760" y="3320280"/>
            <a:ext cx="1850400" cy="4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Feedback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 flipH="1">
            <a:off x="777240" y="1641960"/>
            <a:ext cx="759276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"/>
          <p:cNvSpPr/>
          <p:nvPr/>
        </p:nvSpPr>
        <p:spPr>
          <a:xfrm flipH="1">
            <a:off x="777240" y="3044160"/>
            <a:ext cx="227196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7"/>
          <p:cNvSpPr/>
          <p:nvPr/>
        </p:nvSpPr>
        <p:spPr>
          <a:xfrm flipH="1">
            <a:off x="6098040" y="3044160"/>
            <a:ext cx="227196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8"/>
          <p:cNvSpPr/>
          <p:nvPr/>
        </p:nvSpPr>
        <p:spPr>
          <a:xfrm flipH="1">
            <a:off x="777240" y="4455000"/>
            <a:ext cx="759276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9"/>
          <p:cNvSpPr/>
          <p:nvPr/>
        </p:nvSpPr>
        <p:spPr>
          <a:xfrm>
            <a:off x="3171600" y="1660680"/>
            <a:ext cx="2783880" cy="278388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 rot="5400000">
            <a:off x="3174840" y="1657080"/>
            <a:ext cx="2783880" cy="278388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1"/>
          <p:cNvSpPr/>
          <p:nvPr/>
        </p:nvSpPr>
        <p:spPr>
          <a:xfrm rot="10800000">
            <a:off x="3174840" y="1660680"/>
            <a:ext cx="2783880" cy="278388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2"/>
          <p:cNvSpPr/>
          <p:nvPr/>
        </p:nvSpPr>
        <p:spPr>
          <a:xfrm rot="16200000">
            <a:off x="3171600" y="1664280"/>
            <a:ext cx="2783880" cy="278388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6" name="Group 13"/>
          <p:cNvGrpSpPr/>
          <p:nvPr/>
        </p:nvGrpSpPr>
        <p:grpSpPr>
          <a:xfrm>
            <a:off x="3079440" y="2698920"/>
            <a:ext cx="732600" cy="732600"/>
            <a:chOff x="3079440" y="2698920"/>
            <a:chExt cx="732600" cy="732600"/>
          </a:xfrm>
        </p:grpSpPr>
        <p:sp>
          <p:nvSpPr>
            <p:cNvPr id="297" name="CustomShape 14"/>
            <p:cNvSpPr/>
            <p:nvPr/>
          </p:nvSpPr>
          <p:spPr>
            <a:xfrm rot="2368800">
              <a:off x="3185280" y="2804760"/>
              <a:ext cx="520560" cy="52056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5"/>
            <p:cNvSpPr/>
            <p:nvPr/>
          </p:nvSpPr>
          <p:spPr>
            <a:xfrm rot="249000">
              <a:off x="3170160" y="2768040"/>
              <a:ext cx="580680" cy="58104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9" name="CustomShape 16"/>
          <p:cNvSpPr/>
          <p:nvPr/>
        </p:nvSpPr>
        <p:spPr>
          <a:xfrm>
            <a:off x="3199320" y="2882880"/>
            <a:ext cx="50436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01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0" name="Group 17"/>
          <p:cNvGrpSpPr/>
          <p:nvPr/>
        </p:nvGrpSpPr>
        <p:grpSpPr>
          <a:xfrm>
            <a:off x="4223520" y="3804120"/>
            <a:ext cx="732600" cy="732600"/>
            <a:chOff x="4223520" y="3804120"/>
            <a:chExt cx="732600" cy="732600"/>
          </a:xfrm>
        </p:grpSpPr>
        <p:sp>
          <p:nvSpPr>
            <p:cNvPr id="301" name="CustomShape 18"/>
            <p:cNvSpPr/>
            <p:nvPr/>
          </p:nvSpPr>
          <p:spPr>
            <a:xfrm rot="18568200">
              <a:off x="4329360" y="3909960"/>
              <a:ext cx="520560" cy="52056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9"/>
            <p:cNvSpPr/>
            <p:nvPr/>
          </p:nvSpPr>
          <p:spPr>
            <a:xfrm rot="16449000">
              <a:off x="4290840" y="3868200"/>
              <a:ext cx="580680" cy="58104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3" name="CustomShape 20"/>
          <p:cNvSpPr/>
          <p:nvPr/>
        </p:nvSpPr>
        <p:spPr>
          <a:xfrm>
            <a:off x="4320360" y="3970800"/>
            <a:ext cx="50436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02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4" name="Group 21"/>
          <p:cNvGrpSpPr/>
          <p:nvPr/>
        </p:nvGrpSpPr>
        <p:grpSpPr>
          <a:xfrm>
            <a:off x="5313960" y="2704320"/>
            <a:ext cx="732600" cy="732600"/>
            <a:chOff x="5313960" y="2704320"/>
            <a:chExt cx="732600" cy="732600"/>
          </a:xfrm>
        </p:grpSpPr>
        <p:sp>
          <p:nvSpPr>
            <p:cNvPr id="305" name="CustomShape 22"/>
            <p:cNvSpPr/>
            <p:nvPr/>
          </p:nvSpPr>
          <p:spPr>
            <a:xfrm rot="13168800">
              <a:off x="5419800" y="2810160"/>
              <a:ext cx="520560" cy="520560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23"/>
            <p:cNvSpPr/>
            <p:nvPr/>
          </p:nvSpPr>
          <p:spPr>
            <a:xfrm rot="11048400">
              <a:off x="5376240" y="2786040"/>
              <a:ext cx="580680" cy="58104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7" name="CustomShape 24"/>
          <p:cNvSpPr/>
          <p:nvPr/>
        </p:nvSpPr>
        <p:spPr>
          <a:xfrm>
            <a:off x="5403960" y="2882880"/>
            <a:ext cx="50436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03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8" name="Group 25"/>
          <p:cNvGrpSpPr/>
          <p:nvPr/>
        </p:nvGrpSpPr>
        <p:grpSpPr>
          <a:xfrm>
            <a:off x="4196880" y="1570320"/>
            <a:ext cx="732600" cy="732600"/>
            <a:chOff x="4196880" y="1570320"/>
            <a:chExt cx="732600" cy="732600"/>
          </a:xfrm>
        </p:grpSpPr>
        <p:sp>
          <p:nvSpPr>
            <p:cNvPr id="309" name="CustomShape 26"/>
            <p:cNvSpPr/>
            <p:nvPr/>
          </p:nvSpPr>
          <p:spPr>
            <a:xfrm rot="7768200">
              <a:off x="4302720" y="1676160"/>
              <a:ext cx="520560" cy="52056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27"/>
            <p:cNvSpPr/>
            <p:nvPr/>
          </p:nvSpPr>
          <p:spPr>
            <a:xfrm rot="5649000">
              <a:off x="4281480" y="1657440"/>
              <a:ext cx="580680" cy="58104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1" name="CustomShape 28"/>
          <p:cNvSpPr/>
          <p:nvPr/>
        </p:nvSpPr>
        <p:spPr>
          <a:xfrm>
            <a:off x="4320360" y="1765080"/>
            <a:ext cx="50436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04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12" name="CustomShape 29"/>
          <p:cNvSpPr/>
          <p:nvPr/>
        </p:nvSpPr>
        <p:spPr>
          <a:xfrm>
            <a:off x="3753720" y="2242800"/>
            <a:ext cx="1619280" cy="161928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0"/>
          <p:cNvSpPr/>
          <p:nvPr/>
        </p:nvSpPr>
        <p:spPr>
          <a:xfrm>
            <a:off x="1424880" y="2328840"/>
            <a:ext cx="1488960" cy="68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Definição de escopo e layout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4" name="CustomShape 31"/>
          <p:cNvSpPr/>
          <p:nvPr/>
        </p:nvSpPr>
        <p:spPr>
          <a:xfrm>
            <a:off x="1424880" y="3741480"/>
            <a:ext cx="1812960" cy="68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Desenvolvimento do módulo e suas integrações.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5" name="CustomShape 32"/>
          <p:cNvSpPr/>
          <p:nvPr/>
        </p:nvSpPr>
        <p:spPr>
          <a:xfrm>
            <a:off x="6548760" y="2220840"/>
            <a:ext cx="1987920" cy="68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Dúvidas ou erros não solucionados são levadas aos professores.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6" name="CustomShape 33"/>
          <p:cNvSpPr/>
          <p:nvPr/>
        </p:nvSpPr>
        <p:spPr>
          <a:xfrm>
            <a:off x="6548760" y="3741480"/>
            <a:ext cx="1729080" cy="68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Validação de cada membro do grupo.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7" name="CustomShape 34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m 332" descr=""/>
          <p:cNvPicPr/>
          <p:nvPr/>
        </p:nvPicPr>
        <p:blipFill>
          <a:blip r:embed="rId1"/>
          <a:stretch/>
        </p:blipFill>
        <p:spPr>
          <a:xfrm>
            <a:off x="360" y="720"/>
            <a:ext cx="9140760" cy="1921320"/>
          </a:xfrm>
          <a:prstGeom prst="rect">
            <a:avLst/>
          </a:prstGeom>
          <a:ln>
            <a:noFill/>
          </a:ln>
        </p:spPr>
      </p:pic>
      <p:pic>
        <p:nvPicPr>
          <p:cNvPr id="320" name="Imagem 335" descr=""/>
          <p:cNvPicPr/>
          <p:nvPr/>
        </p:nvPicPr>
        <p:blipFill>
          <a:blip r:embed="rId2"/>
          <a:stretch/>
        </p:blipFill>
        <p:spPr>
          <a:xfrm>
            <a:off x="1519920" y="1632600"/>
            <a:ext cx="7324560" cy="326952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Diagrama de Entidade-Relacionamento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m 336" descr=""/>
          <p:cNvPicPr/>
          <p:nvPr/>
        </p:nvPicPr>
        <p:blipFill>
          <a:blip r:embed="rId1"/>
          <a:stretch/>
        </p:blipFill>
        <p:spPr>
          <a:xfrm>
            <a:off x="0" y="288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Geral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2210760" y="1162800"/>
            <a:ext cx="6566040" cy="367020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m 340" descr=""/>
          <p:cNvPicPr/>
          <p:nvPr/>
        </p:nvPicPr>
        <p:blipFill>
          <a:blip r:embed="rId1"/>
          <a:stretch/>
        </p:blipFill>
        <p:spPr>
          <a:xfrm>
            <a:off x="0" y="2880"/>
            <a:ext cx="9140760" cy="1921320"/>
          </a:xfrm>
          <a:prstGeom prst="rect">
            <a:avLst/>
          </a:prstGeom>
          <a:ln>
            <a:noFill/>
          </a:ln>
        </p:spPr>
      </p:pic>
      <p:pic>
        <p:nvPicPr>
          <p:cNvPr id="328" name="Imagem 343" descr=""/>
          <p:cNvPicPr/>
          <p:nvPr/>
        </p:nvPicPr>
        <p:blipFill>
          <a:blip r:embed="rId2"/>
          <a:stretch/>
        </p:blipFill>
        <p:spPr>
          <a:xfrm>
            <a:off x="1602720" y="1657080"/>
            <a:ext cx="6963120" cy="195300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Visitante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m 344" descr=""/>
          <p:cNvPicPr/>
          <p:nvPr/>
        </p:nvPicPr>
        <p:blipFill>
          <a:blip r:embed="rId1"/>
          <a:stretch/>
        </p:blipFill>
        <p:spPr>
          <a:xfrm>
            <a:off x="0" y="2880"/>
            <a:ext cx="9140760" cy="1921320"/>
          </a:xfrm>
          <a:prstGeom prst="rect">
            <a:avLst/>
          </a:prstGeom>
          <a:ln>
            <a:noFill/>
          </a:ln>
        </p:spPr>
      </p:pic>
      <p:pic>
        <p:nvPicPr>
          <p:cNvPr id="332" name="Imagem 347" descr=""/>
          <p:cNvPicPr/>
          <p:nvPr/>
        </p:nvPicPr>
        <p:blipFill>
          <a:blip r:embed="rId2"/>
          <a:stretch/>
        </p:blipFill>
        <p:spPr>
          <a:xfrm>
            <a:off x="2621880" y="1042200"/>
            <a:ext cx="4071960" cy="374976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Cadastrador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m 348" descr=""/>
          <p:cNvPicPr/>
          <p:nvPr/>
        </p:nvPicPr>
        <p:blipFill>
          <a:blip r:embed="rId1"/>
          <a:stretch/>
        </p:blipFill>
        <p:spPr>
          <a:xfrm>
            <a:off x="0" y="288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Admin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3010320" y="1372680"/>
            <a:ext cx="3961080" cy="349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m 352" descr=""/>
          <p:cNvPicPr/>
          <p:nvPr/>
        </p:nvPicPr>
        <p:blipFill>
          <a:blip r:embed="rId1"/>
          <a:stretch/>
        </p:blipFill>
        <p:spPr>
          <a:xfrm>
            <a:off x="0" y="108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340" name="CustomShape 1"/>
          <p:cNvSpPr/>
          <p:nvPr/>
        </p:nvSpPr>
        <p:spPr>
          <a:xfrm>
            <a:off x="2358720" y="1822320"/>
            <a:ext cx="63540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"/>
          <p:cNvSpPr/>
          <p:nvPr/>
        </p:nvSpPr>
        <p:spPr>
          <a:xfrm flipH="1">
            <a:off x="1209600" y="2361240"/>
            <a:ext cx="1797840" cy="12384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3"/>
          <p:cNvSpPr/>
          <p:nvPr/>
        </p:nvSpPr>
        <p:spPr>
          <a:xfrm>
            <a:off x="1212840" y="2502720"/>
            <a:ext cx="1797840" cy="12384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4"/>
          <p:cNvSpPr/>
          <p:nvPr/>
        </p:nvSpPr>
        <p:spPr>
          <a:xfrm>
            <a:off x="4100400" y="1822320"/>
            <a:ext cx="63540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5"/>
          <p:cNvSpPr/>
          <p:nvPr/>
        </p:nvSpPr>
        <p:spPr>
          <a:xfrm flipH="1">
            <a:off x="2951280" y="2361240"/>
            <a:ext cx="1797840" cy="12384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999999"/>
                </a:solidFill>
                <a:latin typeface="Arial"/>
                <a:ea typeface="Arial"/>
              </a:rPr>
              <a:t> 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2954520" y="2502720"/>
            <a:ext cx="1797840" cy="12384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7"/>
          <p:cNvSpPr/>
          <p:nvPr/>
        </p:nvSpPr>
        <p:spPr>
          <a:xfrm>
            <a:off x="5842800" y="1822320"/>
            <a:ext cx="63540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8"/>
          <p:cNvSpPr/>
          <p:nvPr/>
        </p:nvSpPr>
        <p:spPr>
          <a:xfrm flipH="1">
            <a:off x="4693680" y="2361240"/>
            <a:ext cx="1797840" cy="12384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9"/>
          <p:cNvSpPr/>
          <p:nvPr/>
        </p:nvSpPr>
        <p:spPr>
          <a:xfrm>
            <a:off x="4696920" y="2502720"/>
            <a:ext cx="1797840" cy="12384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0"/>
          <p:cNvSpPr/>
          <p:nvPr/>
        </p:nvSpPr>
        <p:spPr>
          <a:xfrm>
            <a:off x="7574400" y="1822320"/>
            <a:ext cx="63540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e55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1"/>
          <p:cNvSpPr/>
          <p:nvPr/>
        </p:nvSpPr>
        <p:spPr>
          <a:xfrm flipH="1">
            <a:off x="6425280" y="2361240"/>
            <a:ext cx="1797840" cy="12384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"/>
          <p:cNvSpPr/>
          <p:nvPr/>
        </p:nvSpPr>
        <p:spPr>
          <a:xfrm>
            <a:off x="6428520" y="2502720"/>
            <a:ext cx="1797840" cy="12384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3"/>
          <p:cNvSpPr/>
          <p:nvPr/>
        </p:nvSpPr>
        <p:spPr>
          <a:xfrm>
            <a:off x="1251360" y="3052440"/>
            <a:ext cx="1410480" cy="148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Seleção do integrantes de cada grupo.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Apresentação e seleção da ideia. 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3" name="CustomShape 14"/>
          <p:cNvSpPr/>
          <p:nvPr/>
        </p:nvSpPr>
        <p:spPr>
          <a:xfrm>
            <a:off x="2971800" y="3052440"/>
            <a:ext cx="1598040" cy="13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do desenho do Projeto (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Draft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).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criação das 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54" name="CustomShape 15"/>
          <p:cNvSpPr/>
          <p:nvPr/>
        </p:nvSpPr>
        <p:spPr>
          <a:xfrm>
            <a:off x="4720320" y="3052440"/>
            <a:ext cx="1613520" cy="12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Modelagem e desenvolvimento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5" name="CustomShape 16"/>
          <p:cNvSpPr/>
          <p:nvPr/>
        </p:nvSpPr>
        <p:spPr>
          <a:xfrm>
            <a:off x="6516000" y="3052440"/>
            <a:ext cx="1581840" cy="13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Integração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 com 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Entrega e Apresentação da versão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v1.0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Conclusão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6" name="CustomShape 17"/>
          <p:cNvSpPr/>
          <p:nvPr/>
        </p:nvSpPr>
        <p:spPr>
          <a:xfrm>
            <a:off x="1251360" y="2674080"/>
            <a:ext cx="146628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Formação do Grupo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7" name="CustomShape 18"/>
          <p:cNvSpPr/>
          <p:nvPr/>
        </p:nvSpPr>
        <p:spPr>
          <a:xfrm>
            <a:off x="2971800" y="2675880"/>
            <a:ext cx="145404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Definição do Projeto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8" name="CustomShape 19"/>
          <p:cNvSpPr/>
          <p:nvPr/>
        </p:nvSpPr>
        <p:spPr>
          <a:xfrm>
            <a:off x="4720320" y="2675880"/>
            <a:ext cx="13255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Desenvolvimento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9" name="CustomShape 20"/>
          <p:cNvSpPr/>
          <p:nvPr/>
        </p:nvSpPr>
        <p:spPr>
          <a:xfrm>
            <a:off x="6494040" y="2675880"/>
            <a:ext cx="11329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Integração 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60" name="CustomShape 21"/>
          <p:cNvSpPr/>
          <p:nvPr/>
        </p:nvSpPr>
        <p:spPr>
          <a:xfrm>
            <a:off x="1792440" y="1646280"/>
            <a:ext cx="534600" cy="2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FEV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1" name="CustomShape 22"/>
          <p:cNvSpPr/>
          <p:nvPr/>
        </p:nvSpPr>
        <p:spPr>
          <a:xfrm>
            <a:off x="3520800" y="1646280"/>
            <a:ext cx="534600" cy="2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2" name="CustomShape 23"/>
          <p:cNvSpPr/>
          <p:nvPr/>
        </p:nvSpPr>
        <p:spPr>
          <a:xfrm>
            <a:off x="5269320" y="1646280"/>
            <a:ext cx="534600" cy="2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ABR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3" name="CustomShape 24"/>
          <p:cNvSpPr/>
          <p:nvPr/>
        </p:nvSpPr>
        <p:spPr>
          <a:xfrm>
            <a:off x="7023960" y="1646280"/>
            <a:ext cx="534600" cy="2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MAI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4" name="CustomShape 25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5480" y="1977840"/>
            <a:ext cx="305964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Obrigado!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645480" y="2788200"/>
            <a:ext cx="2808720" cy="96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Gostaríamos de agradecer a IBM e a Digital House pela oportunidade, aos intérpretes, conteudistas, e toda a equipe que nos apoiou nessa jornada.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368" name="Imagem 394" descr=""/>
          <p:cNvPicPr/>
          <p:nvPr/>
        </p:nvPicPr>
        <p:blipFill>
          <a:blip r:embed="rId1"/>
          <a:stretch/>
        </p:blipFill>
        <p:spPr>
          <a:xfrm>
            <a:off x="0" y="1440"/>
            <a:ext cx="9140760" cy="192132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7488000" y="3492000"/>
            <a:ext cx="1402200" cy="1402200"/>
          </a:xfrm>
          <a:prstGeom prst="rect">
            <a:avLst/>
          </a:prstGeom>
          <a:ln>
            <a:noFill/>
          </a:ln>
        </p:spPr>
      </p:pic>
      <p:sp>
        <p:nvSpPr>
          <p:cNvPr id="370" name="CustomShape 3"/>
          <p:cNvSpPr/>
          <p:nvPr/>
        </p:nvSpPr>
        <p:spPr>
          <a:xfrm>
            <a:off x="3993480" y="2733120"/>
            <a:ext cx="3492720" cy="96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Um agradecimento especial aos professores Rafael e Ian, pela coragem e paciência de encarar esse desafio e compartilharem conosco seus conhecimentos.</a:t>
            </a:r>
            <a:endParaRPr b="0" lang="pt-B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2844000" y="3924000"/>
            <a:ext cx="3454920" cy="7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Demonstração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72" name="Imagem 394_0" descr=""/>
          <p:cNvPicPr/>
          <p:nvPr/>
        </p:nvPicPr>
        <p:blipFill>
          <a:blip r:embed="rId1"/>
          <a:stretch/>
        </p:blipFill>
        <p:spPr>
          <a:xfrm>
            <a:off x="0" y="1440"/>
            <a:ext cx="9140760" cy="192132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2722680" y="792000"/>
            <a:ext cx="3697560" cy="354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456000" y="3924000"/>
            <a:ext cx="2302560" cy="7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Dúvidas?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75" name="Imagem 394_1" descr=""/>
          <p:cNvPicPr/>
          <p:nvPr/>
        </p:nvPicPr>
        <p:blipFill>
          <a:blip r:embed="rId1"/>
          <a:stretch/>
        </p:blipFill>
        <p:spPr>
          <a:xfrm>
            <a:off x="0" y="1440"/>
            <a:ext cx="9140760" cy="192132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2722680" y="792000"/>
            <a:ext cx="3697560" cy="354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237" descr=""/>
          <p:cNvPicPr/>
          <p:nvPr/>
        </p:nvPicPr>
        <p:blipFill>
          <a:blip r:embed="rId1"/>
          <a:stretch/>
        </p:blipFill>
        <p:spPr>
          <a:xfrm>
            <a:off x="0" y="144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72000" y="1132560"/>
            <a:ext cx="1796760" cy="4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Índice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3960360" y="2064600"/>
            <a:ext cx="3310560" cy="201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Introdução: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Resultados do Curso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Desenvolvedor Web FullStack Java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oferecido em uma parceria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/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IBM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em sua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r>
              <a:rPr b="1" lang="pt-BR" sz="900" spc="-1" strike="noStrike" baseline="14000000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turma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 destinada a </a:t>
            </a:r>
            <a:r>
              <a:rPr b="1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PCDs (Pessoas com Deficiências)</a:t>
            </a: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.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900" spc="-1" strike="noStrike">
                <a:solidFill>
                  <a:srgbClr val="ffffff"/>
                </a:solidFill>
                <a:latin typeface="Montserrat"/>
                <a:ea typeface="Montserrat"/>
              </a:rPr>
              <a:t>O Curso teve inicio em Nov/2020 e encerra-se em Mai/2021 com esta apresentação.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767160" y="2064600"/>
            <a:ext cx="3747600" cy="23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Objetivo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Público-alvo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 do Sistema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Desenvolvimento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Modelagem de Dados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das Telas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901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3456000" y="3924000"/>
            <a:ext cx="2302560" cy="7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Música: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Dream On [Aerosmith] 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Arranjo e execução: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Gabriella Quevedo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4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Música: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Constant Craving [K D Lang]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Arranjo e execução: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FreeSans"/>
                <a:ea typeface="Arial"/>
              </a:rPr>
              <a:t>Naya Rivera &amp; Idina Menzel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243" descr=""/>
          <p:cNvPicPr/>
          <p:nvPr/>
        </p:nvPicPr>
        <p:blipFill>
          <a:blip r:embed="rId1"/>
          <a:stretch/>
        </p:blipFill>
        <p:spPr>
          <a:xfrm>
            <a:off x="0" y="180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Entender os problemas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297440" y="2031480"/>
            <a:ext cx="729360" cy="80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2030400" y="2031840"/>
            <a:ext cx="5873760" cy="80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Dispersão e falta de confiabilidade nas informações turísticas encontradas na internet.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Espaço regionalizado onde donos de Estabelecimentos Comerciais possam divulgar seus negócios em seu Município.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Apoio às Secretarias de Turismo na divulgação de seus Equipamentos Públicos.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1297440" y="2694600"/>
            <a:ext cx="729360" cy="80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297440" y="3357360"/>
            <a:ext cx="729360" cy="80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m 250" descr=""/>
          <p:cNvPicPr/>
          <p:nvPr/>
        </p:nvPicPr>
        <p:blipFill>
          <a:blip r:embed="rId1"/>
          <a:stretch/>
        </p:blipFill>
        <p:spPr>
          <a:xfrm>
            <a:off x="720" y="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1297440" y="2359440"/>
            <a:ext cx="7035480" cy="238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Proposta de Solução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Entregar um portal que concentre as informações sobre o trade turístico do município com curadoria da Secretaria de Turismo local.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 Alvo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Turistas e munícipes.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Objetivos do Projeto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m 254" descr=""/>
          <p:cNvPicPr/>
          <p:nvPr/>
        </p:nvPicPr>
        <p:blipFill>
          <a:blip r:embed="rId1"/>
          <a:stretch/>
        </p:blipFill>
        <p:spPr>
          <a:xfrm>
            <a:off x="0" y="144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2250720" y="1675440"/>
            <a:ext cx="464112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de Trade Turístico de Municípios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Sistema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2837520" y="1949400"/>
            <a:ext cx="3467520" cy="332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m 258" descr=""/>
          <p:cNvPicPr/>
          <p:nvPr/>
        </p:nvPicPr>
        <p:blipFill>
          <a:blip r:embed="rId1"/>
          <a:stretch/>
        </p:blipFill>
        <p:spPr>
          <a:xfrm>
            <a:off x="0" y="216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648000" y="1943280"/>
            <a:ext cx="3201840" cy="11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Home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Acesso às consultas públicas e Login.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tretch/>
        </p:blipFill>
        <p:spPr>
          <a:xfrm>
            <a:off x="2553840" y="2808000"/>
            <a:ext cx="1873080" cy="191880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4"/>
          <a:stretch/>
        </p:blipFill>
        <p:spPr>
          <a:xfrm>
            <a:off x="4572000" y="389160"/>
            <a:ext cx="3851280" cy="39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m 258_0" descr=""/>
          <p:cNvPicPr/>
          <p:nvPr/>
        </p:nvPicPr>
        <p:blipFill>
          <a:blip r:embed="rId1"/>
          <a:stretch/>
        </p:blipFill>
        <p:spPr>
          <a:xfrm>
            <a:off x="0" y="216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5450040" y="356400"/>
            <a:ext cx="3403800" cy="216144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4572000" y="2616120"/>
            <a:ext cx="2949840" cy="227772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648000" y="1943280"/>
            <a:ext cx="3525840" cy="11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Acessos para: 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 e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Cadastrar-se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m 258_1" descr=""/>
          <p:cNvPicPr/>
          <p:nvPr/>
        </p:nvPicPr>
        <p:blipFill>
          <a:blip r:embed="rId1"/>
          <a:stretch/>
        </p:blipFill>
        <p:spPr>
          <a:xfrm>
            <a:off x="0" y="216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648000" y="1943280"/>
            <a:ext cx="3201840" cy="11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Cadastro Estabelecimento (Empreendedor)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Cadastro e Edição de Estabelecimentos.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5040000" y="320760"/>
            <a:ext cx="2057040" cy="89676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3888000" y="1496160"/>
            <a:ext cx="4950720" cy="267984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m 258_2" descr=""/>
          <p:cNvPicPr/>
          <p:nvPr/>
        </p:nvPicPr>
        <p:blipFill>
          <a:blip r:embed="rId1"/>
          <a:stretch/>
        </p:blipFill>
        <p:spPr>
          <a:xfrm>
            <a:off x="0" y="2160"/>
            <a:ext cx="9140760" cy="192132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3480" y="385560"/>
            <a:ext cx="6405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3924000" y="1901160"/>
            <a:ext cx="4980600" cy="2266200"/>
          </a:xfrm>
          <a:prstGeom prst="rect">
            <a:avLst/>
          </a:prstGeom>
          <a:ln>
            <a:noFill/>
          </a:ln>
        </p:spPr>
      </p:pic>
      <p:sp>
        <p:nvSpPr>
          <p:cNvPr id="280" name="CustomShape 2"/>
          <p:cNvSpPr/>
          <p:nvPr/>
        </p:nvSpPr>
        <p:spPr>
          <a:xfrm>
            <a:off x="648000" y="1943280"/>
            <a:ext cx="3201840" cy="11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Admin (Sec. Turismo)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Inclusão / Exclusão de usuários; Aprovação / Exclusão de estabelecimentos cadastrados pelo empreendedor.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8352000" y="4356000"/>
            <a:ext cx="538200" cy="53820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4"/>
          <a:stretch/>
        </p:blipFill>
        <p:spPr>
          <a:xfrm>
            <a:off x="5055120" y="648000"/>
            <a:ext cx="2169360" cy="100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</TotalTime>
  <Application>LibreOffice/6.4.7.2$Linux_X86_64 LibreOffice_project/40$Build-2</Application>
  <Words>434</Words>
  <Paragraphs>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2021-06-03T17:40:05Z</dcterms:modified>
  <cp:revision>56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